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88" r:id="rId2"/>
    <p:sldId id="287" r:id="rId3"/>
    <p:sldId id="278" r:id="rId4"/>
    <p:sldId id="286" r:id="rId5"/>
    <p:sldId id="283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E2044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E9AD878-1B96-4B66-92C2-56B0994F9846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EACCA56-3FA7-41CA-BFB5-CE507658C8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174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3838C2D0-E824-4D9E-B3D2-52D38AC24DFB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93C593-929D-4798-9E7F-DF2E622AF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309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693E9-AAFD-4AB5-ACBD-04C638CBE2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6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1F9738-D195-4F8B-B10F-6D141FF15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43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D2E62F-77F5-4912-9E08-BD5845A5A3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413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7AF22-65E4-4DD1-9146-A60A14C990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473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14013-BAFD-45C5-A2A0-B7DC9CA3BC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454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092BB7-2E07-4E88-8A6F-02559D80BC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666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5AEF1D-6F1A-4C07-9980-D22C68A596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81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84BE7-A10B-4787-9D00-437275D54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79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40F04B-26AF-4BE3-840D-5DA990A40C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8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417F8-1150-4380-8AFB-94D98837D8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3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BA433-F595-4236-83DC-FC79CF1766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F00F90-0751-4EEC-B788-B5A231D6C8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437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4BEAE-F6C7-4779-B16D-E4CB0EBC02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71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06DA3B-8580-4D37-B686-70F27B4FE6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62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995FCC98-0106-49FE-8A63-FF196E77E9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kern="0" dirty="0" smtClean="0"/>
              <a:t>Me llamo ___________ Clase 702</a:t>
            </a:r>
            <a:br>
              <a:rPr lang="en-US" altLang="en-US" kern="0" dirty="0" smtClean="0"/>
            </a:br>
            <a:r>
              <a:rPr lang="en-US" altLang="en-US" kern="0" dirty="0" smtClean="0"/>
              <a:t>La fecha es el 12 de </a:t>
            </a:r>
            <a:r>
              <a:rPr lang="en-US" altLang="en-US" kern="0" dirty="0" err="1" smtClean="0"/>
              <a:t>marzo</a:t>
            </a:r>
            <a:r>
              <a:rPr lang="en-US" altLang="en-US" kern="0" dirty="0" smtClean="0"/>
              <a:t> del 2018</a:t>
            </a:r>
            <a:endParaRPr lang="en-US" altLang="en-US" kern="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565275"/>
            <a:ext cx="89154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kern="0" smtClean="0">
                <a:solidFill>
                  <a:schemeClr val="accent6"/>
                </a:solidFill>
              </a:rPr>
              <a:t>Proposito # 50: </a:t>
            </a:r>
            <a:r>
              <a:rPr lang="en-US" kern="0" smtClean="0"/>
              <a:t>¿Prefieres jugar o estudiar?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i="1" kern="0" smtClean="0">
                <a:solidFill>
                  <a:srgbClr val="7030A0"/>
                </a:solidFill>
              </a:rPr>
              <a:t>L.O.- to review stem-changing verbs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kern="0" smtClean="0">
                <a:solidFill>
                  <a:schemeClr val="accent6"/>
                </a:solidFill>
              </a:rPr>
              <a:t>Actividad Inicial: </a:t>
            </a:r>
            <a:r>
              <a:rPr lang="en-US" kern="0" smtClean="0"/>
              <a:t>Copy and add letters to form complete works.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Mis clases emp____z_____ a las ocho.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Nosotros emp____z_____ a trabajar.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Yo qu____r____ sacar notas buenas.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Todos nosotros qu____r_____ notas buenas.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Ellos pref____r____ ser espectadores.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Nosotros pref____r____ ser jugadores.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3827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kern="0" smtClean="0"/>
              <a:t>Practica</a:t>
            </a:r>
            <a:endParaRPr lang="en-US" altLang="en-US" kern="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600200"/>
            <a:ext cx="86868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chemeClr val="accent6"/>
                </a:solidFill>
              </a:rPr>
              <a:t>I- </a:t>
            </a:r>
            <a:r>
              <a:rPr lang="en-US" kern="0" smtClean="0"/>
              <a:t>Rewrite the following sentence in the singular.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Queremos jugar beisbol.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Preferimos jugar en el parque.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Empezamos a jugar a las dos y media.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Mis hermanos quieren jugar futbol.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Ellos prefieren jugar en el campo de la escuela.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Empiezan a jugar al mediodia.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00357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62484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accent6"/>
                </a:solidFill>
              </a:rPr>
              <a:t>II- </a:t>
            </a:r>
            <a:r>
              <a:rPr lang="en-US" dirty="0"/>
              <a:t>Form sentences by combining the words in each of the following columns.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1219200"/>
          <a:ext cx="8229600" cy="192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20875">
                <a:tc>
                  <a:txBody>
                    <a:bodyPr/>
                    <a:lstStyle/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 Yo</a:t>
                      </a:r>
                    </a:p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Ellos</a:t>
                      </a:r>
                    </a:p>
                  </a:txBody>
                  <a:tcPr marT="45735" marB="45735"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querer</a:t>
                      </a:r>
                    </a:p>
                    <a:p>
                      <a:pPr algn="ctr"/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preferir</a:t>
                      </a:r>
                    </a:p>
                    <a:p>
                      <a:pPr algn="ctr"/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empezar a</a:t>
                      </a:r>
                    </a:p>
                    <a:p>
                      <a:pPr algn="ctr"/>
                      <a:r>
                        <a:rPr lang="es-ES_tradnl" sz="2000" noProof="0">
                          <a:solidFill>
                            <a:schemeClr val="tx1"/>
                          </a:solidFill>
                        </a:rPr>
                        <a:t>tener</a:t>
                      </a:r>
                      <a:r>
                        <a:rPr lang="es-ES_tradnl" sz="2000" baseline="0" noProof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que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jugar</a:t>
                      </a:r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 al futbol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ganar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perder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volver al campo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batear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lanzar el </a:t>
                      </a:r>
                      <a:r>
                        <a:rPr lang="es-ES_tradnl" sz="2000" baseline="0" noProof="0" dirty="0" err="1">
                          <a:solidFill>
                            <a:schemeClr val="tx1"/>
                          </a:solidFill>
                        </a:rPr>
                        <a:t>balon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9906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chemeClr val="accent6"/>
                </a:solidFill>
              </a:rPr>
              <a:t>III-</a:t>
            </a:r>
            <a:r>
              <a:rPr lang="en-US" kern="0" smtClean="0"/>
              <a:t> COPIA y responde.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¿Quieren ustedes ir al partido?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¿Quieres jugar con el equipo o no?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¿Cuando empiezan ustedes? ¿A las ocho o a las diez?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¿Prefieres jugar o estudiar?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652312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Tarea</a:t>
            </a:r>
            <a:r>
              <a:rPr lang="en-US" altLang="en-US" dirty="0" smtClean="0">
                <a:solidFill>
                  <a:schemeClr val="accent2"/>
                </a:solidFill>
              </a:rPr>
              <a:t> # 50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STUDY for </a:t>
            </a: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</a:t>
            </a:r>
            <a:r>
              <a:rPr lang="en-US" altLang="en-US" smtClean="0"/>
              <a:t>on WEDNESDAY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Stem-changing / Boot verbs (E</a:t>
            </a:r>
            <a:r>
              <a:rPr lang="en-US" altLang="en-US" dirty="0" smtClean="0">
                <a:sym typeface="Wingdings" pitchFamily="2" charset="2"/>
              </a:rPr>
              <a:t>IE)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18534</TotalTime>
  <Words>240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Level</vt:lpstr>
      <vt:lpstr>PowerPoint Presentation</vt:lpstr>
      <vt:lpstr>PowerPoint Presentation</vt:lpstr>
      <vt:lpstr>PowerPoint Presentation</vt:lpstr>
      <vt:lpstr>PowerPoint Presentation</vt:lpstr>
      <vt:lpstr>Tarea # 50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7IM La fecha es el 2 de diciembre del 2010</dc:title>
  <dc:creator>Helen Zumaeta</dc:creator>
  <cp:lastModifiedBy>Helen Zumaeta</cp:lastModifiedBy>
  <cp:revision>70</cp:revision>
  <cp:lastPrinted>2015-02-02T15:17:17Z</cp:lastPrinted>
  <dcterms:created xsi:type="dcterms:W3CDTF">2010-12-02T00:31:41Z</dcterms:created>
  <dcterms:modified xsi:type="dcterms:W3CDTF">2018-03-12T16:45:22Z</dcterms:modified>
</cp:coreProperties>
</file>